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D90D6-7DBE-8D6B-ACE6-752FEE7A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280E3A-C946-CE02-9547-54776FDA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F6E-9114-4826-A45E-D0D69C708218}" type="datetimeFigureOut">
              <a:rPr lang="nl-NL" smtClean="0"/>
              <a:t>18-8-2025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EBF382-E944-E5A5-DCAF-B721B09E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4FD68-D293-141E-169C-F560CBB0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FF6-2C53-472E-89F6-D69009033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31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B24FE6-AB11-42A7-DE7E-DB13910B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42AFAB-E458-6C3C-F2CE-EEFC90E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AD7867-BB89-9531-18B9-7EBA46769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5F6E-9114-4826-A45E-D0D69C708218}" type="datetimeFigureOut">
              <a:rPr lang="nl-NL" smtClean="0"/>
              <a:t>18-8-2025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BC77CA-8D9F-90E8-6981-101A12B0C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9518C1-5C85-987B-0B01-ED3FAE61C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17FF6-2C53-472E-89F6-D69009033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17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A4C560-76E7-5D3E-D065-A378754A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D0858B-9A95-E812-B296-71AEC495B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9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41CF2E1-7FC0-FEF1-1F57-E131F579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BF1C12-DFB6-2ED0-ACEB-95D2A91C2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1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8D5699-656E-8782-A8AD-F94F3D1D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40647A-CD2E-71AE-892B-AF5923E487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0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A197675-CC50-FEDB-356D-02B28042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7E3BEA-C367-4C56-4EBC-18A016AA0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5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6C1223-3282-EE30-1F8F-9A2AE3E9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68498A-C8B0-D00E-19E5-256316138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5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26480EB-40A4-4689-A6BF-98BF930D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C9546D-9BF4-FB7C-84CB-865783BD90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8236CD-5E36-67AF-F952-BF4D6DA5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5AB2EF-2967-58AE-33EA-AC734CACB4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5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59E504-CEF3-4A87-A0F7-B440CCC5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6F142C-1815-53E2-8B29-A5E6304FB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8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EE4C7F-692E-ED9A-A35E-7495E573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85A3F8-5DBF-4A27-900E-FE0E88933B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8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D3B501-43CF-1E61-AB12-0D9B743E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81CC2B-6272-2D81-C851-8BE4B0991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C8D97B-7623-8E32-0D0B-8753B940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4AE1F3-C213-3609-BBB9-D95D5647F5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7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8A81F4-33EF-05FF-FFC1-6882D99C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371988-C98E-3ACE-E0C3-5E91EB3986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4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256016-EA66-5A37-5048-035B5E33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435D13-3D8F-0140-628E-188A18DB2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1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FBF5073-1B13-95A1-61A3-BF3C16B7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5BCB74-2ECD-97E1-D758-8C17DDBAA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9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531ED34-1300-8079-080D-788A73C0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FCE6B3-CF0D-A97E-FF9C-35A33C5A3E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8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FABAAFE-1130-DD55-A224-967BC71A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968350-449C-5692-27B7-19F04CB1A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A1E00E0-F9F5-90B1-60E1-5371AD49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0BCAA2-5DCA-2FB5-BA6F-E6C1B3D09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5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077479-D443-548F-0460-4E12D36E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7EE1E6-EE56-16CA-767A-685EEDCBC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65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2025-08-18T12:57:01Z</dcterms:created>
  <dcterms:modified xsi:type="dcterms:W3CDTF">2025-08-18T12:57:01Z</dcterms:modified>
</cp:coreProperties>
</file>